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sldIdLst>
    <p:sldId id="256" r:id="rId2"/>
  </p:sldIdLst>
  <p:sldSz cx="9144000" cy="6858000" type="screen4x3"/>
  <p:notesSz cx="6888163" cy="10018713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43162E98-1057-AF8C-7183-6AAF1CD05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0DA07-A167-B94F-A8A4-3E3F1433D127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C049BEE1-D55C-0D2C-3AFD-309844ED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E5A72A47-6AD8-18C6-2AC0-DE5B23903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E0CF5-A8D1-9F4A-97C6-125FD3C322E9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85901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7CD48F8E-3D0A-E465-9A39-554F54861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BF6C0-25BC-6343-AF7D-F41CF1DA551D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DD420437-CFDB-DC8E-176F-AAAB5D188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70228C49-D160-6455-54B0-84CFBA1E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9DEE9-607E-F949-B775-791800D378FB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09626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DCB80CD5-6A20-7855-4E2D-E067AD450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930AF-2E50-164E-9129-D8877A9D981A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5828FE6D-655B-9643-6288-CAE0AC015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827DBF14-9E2F-30B5-AAD2-7A71BE85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A7360-0ADF-374E-9ED0-1536799A0403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1018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B810E002-B2AE-2406-9FDD-C3505967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1F676-531C-0B46-B6AA-A5054ED94CEA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E73B496F-FFCB-AEBA-8E6D-BB5EB7DB7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8562F129-9652-951B-F229-5C9D5D1A5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C9E4-1D4F-A542-978C-59D1E3FBDCD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4806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15A78E59-000A-858F-B069-1BA83DD91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933FE-1194-A749-BFF0-4D7324E8BD39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BD950D18-B5B5-F4C4-8C8B-3BBBE95A9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D9552AE8-D205-B9A7-F01F-E5CF51CA2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C6B54-737C-E94E-8684-782B6F94B85B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572291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9390037B-0359-929B-58A2-805D37A94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DB404-C502-B74C-9C97-E3BC77D91A3C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36A868D2-4A3E-7AD2-0D4C-10D2D7B4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D34283F9-4618-F5C5-8725-F8947A58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F249-DCA7-F046-9740-E63610CE77D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5986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id="{C252A02A-67C5-931C-18D2-73154638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2E15-E4A9-DB46-9F25-C6FD874C3C19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id="{8BBFBC5A-1C54-CBB4-F784-40B4C4221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id="{7BB8CA18-F397-609F-0B12-117F2A6E0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DAD2E-A056-6F4B-BB5F-0C972379639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8769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id="{26439AED-0D72-50A1-F869-14B6BDE36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EEE45-B0B2-744D-9902-F672A3AFB5DA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id="{C0771BE0-25A2-FFE0-4861-BF03C48B4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id="{1545BA9B-10E3-F184-F649-1D2919E9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BEEE2-EA06-4340-B704-2A889DE51689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99988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id="{EDB3BCFF-AA65-E54E-CA13-07214E3B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89A29-B57F-DD41-BE0B-BFD7B6022F3A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id="{6547D257-C882-31A9-C88F-C6C12A0CC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id="{E0877737-B976-BE57-528F-B1C298116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1DFE-E3EB-CD45-907B-B4D193B7E0EA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87347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35F0A392-D278-4048-DDD4-A5C81E6C3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028C7-08F7-BA42-ACB8-B5CDB715DA74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7A1BBEC9-6418-05A3-90D4-01A685B8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3A903D5D-48FA-3978-B158-8D443F0B5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2BF2E-BA7D-434F-8B09-3B9B00B012F2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020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id="{9C8243BB-40D0-9945-4734-33F6E9A69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3D0B0-D254-F84A-9C36-06BCD7F0553D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id="{FE133DF9-96A0-380A-A7FB-B7BAF0882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id="{70DFCA8A-2686-35DE-982F-12B20B19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9A994-10ED-DC41-89FB-2D67E4204A4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73547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>
            <a:extLst>
              <a:ext uri="{FF2B5EF4-FFF2-40B4-BE49-F238E27FC236}">
                <a16:creationId xmlns:a16="http://schemas.microsoft.com/office/drawing/2014/main" id="{7FC660E6-8A52-64FD-A9D6-766FEE73F0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>
            <a:extLst>
              <a:ext uri="{FF2B5EF4-FFF2-40B4-BE49-F238E27FC236}">
                <a16:creationId xmlns:a16="http://schemas.microsoft.com/office/drawing/2014/main" id="{4F0BB76E-4A31-D9AC-E612-D5E6CD383F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id="{AA131682-B28E-79BF-461F-47B6BDE29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14E3F0-3FAB-D64B-98F3-27146481A046}" type="datetimeFigureOut">
              <a:rPr lang="el-GR"/>
              <a:pPr>
                <a:defRPr/>
              </a:pPr>
              <a:t>11/1/26</a:t>
            </a:fld>
            <a:endParaRPr lang="el-GR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id="{6A60D009-E136-7500-48AC-03E97AAE8D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id="{B843B6F1-D883-DA54-5DF5-B057C6920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1F78C0-AB24-B546-9D31-698A8DB3F93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>
            <a:extLst>
              <a:ext uri="{FF2B5EF4-FFF2-40B4-BE49-F238E27FC236}">
                <a16:creationId xmlns:a16="http://schemas.microsoft.com/office/drawing/2014/main" id="{C27A1398-1256-0EA4-5648-281225BFD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0"/>
            <a:ext cx="7772400" cy="981075"/>
          </a:xfrm>
        </p:spPr>
        <p:txBody>
          <a:bodyPr/>
          <a:lstStyle/>
          <a:p>
            <a:pPr eaLnBrk="1" hangingPunct="1"/>
            <a:r>
              <a:rPr lang="el-GR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ΚΟΠΗ  ΠΙΤΤΑΣ  ΠΑ.ΣΥ.ΒΕΤ.Α.</a:t>
            </a:r>
          </a:p>
        </p:txBody>
      </p:sp>
      <p:sp>
        <p:nvSpPr>
          <p:cNvPr id="2051" name="2 - Υπότιτλος">
            <a:extLst>
              <a:ext uri="{FF2B5EF4-FFF2-40B4-BE49-F238E27FC236}">
                <a16:creationId xmlns:a16="http://schemas.microsoft.com/office/drawing/2014/main" id="{964862A1-D235-CCB1-C0D1-3D0EDBC48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050"/>
            <a:ext cx="9144000" cy="576263"/>
          </a:xfrm>
        </p:spPr>
        <p:txBody>
          <a:bodyPr/>
          <a:lstStyle/>
          <a:p>
            <a:pPr eaLnBrk="1" hangingPunct="1"/>
            <a:r>
              <a:rPr lang="el-GR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Την Κυριακή 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Φεβρουαρίου 2026 ώρα 11: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στην αίθουσα του Αεροδικείου  στην οδό </a:t>
            </a:r>
            <a:r>
              <a:rPr lang="el-GR" altLang="en-US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</a:t>
            </a:r>
            <a:r>
              <a:rPr lang="el-GR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Σούτσου 40 θα γίνει η κοπή της πίττας των  Βετεράνων της</a:t>
            </a: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Πολεμικής Αεροπορίας</a:t>
            </a:r>
          </a:p>
          <a:p>
            <a:pPr eaLnBrk="1" hangingPunct="1"/>
            <a:r>
              <a:rPr lang="el-GR" alt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2 - Υπότιτλος">
            <a:extLst>
              <a:ext uri="{FF2B5EF4-FFF2-40B4-BE49-F238E27FC236}">
                <a16:creationId xmlns:a16="http://schemas.microsoft.com/office/drawing/2014/main" id="{47030DA6-59F7-29FA-0608-E9086F7A840F}"/>
              </a:ext>
            </a:extLst>
          </p:cNvPr>
          <p:cNvSpPr txBox="1">
            <a:spLocks/>
          </p:cNvSpPr>
          <p:nvPr/>
        </p:nvSpPr>
        <p:spPr>
          <a:xfrm>
            <a:off x="0" y="5949950"/>
            <a:ext cx="9144000" cy="935038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Πληροφορίες και δηλώσεις συμμετοχής από τον </a:t>
            </a:r>
            <a:r>
              <a:rPr lang="el-GR" sz="4200" dirty="0" err="1">
                <a:latin typeface="Times New Roman" pitchFamily="18" charset="0"/>
                <a:cs typeface="Times New Roman" pitchFamily="18" charset="0"/>
              </a:rPr>
              <a:t>Σμχο</a:t>
            </a: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 (ΤΥΜ) </a:t>
            </a:r>
            <a:r>
              <a:rPr lang="el-GR" sz="4200" dirty="0" err="1">
                <a:latin typeface="Times New Roman" pitchFamily="18" charset="0"/>
                <a:cs typeface="Times New Roman" pitchFamily="18" charset="0"/>
              </a:rPr>
              <a:t>ε.α</a:t>
            </a: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. Αν. Ανδρικόπουλο</a:t>
            </a: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έως την Τετάρτη 28 Ιανουαρίου </a:t>
            </a:r>
            <a:r>
              <a:rPr lang="el-GR" sz="4200" dirty="0" err="1">
                <a:latin typeface="Times New Roman" pitchFamily="18" charset="0"/>
                <a:cs typeface="Times New Roman" pitchFamily="18" charset="0"/>
              </a:rPr>
              <a:t>κιν</a:t>
            </a:r>
            <a:r>
              <a:rPr lang="el-GR" sz="4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sz="4200" b="1" dirty="0">
                <a:latin typeface="Times New Roman" pitchFamily="18" charset="0"/>
                <a:cs typeface="Times New Roman" pitchFamily="18" charset="0"/>
              </a:rPr>
              <a:t>69835</a:t>
            </a:r>
            <a:r>
              <a:rPr lang="en-US" sz="4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l-GR" sz="4200" b="1" dirty="0">
                <a:latin typeface="Times New Roman" pitchFamily="18" charset="0"/>
                <a:cs typeface="Times New Roman" pitchFamily="18" charset="0"/>
              </a:rPr>
              <a:t>0204</a:t>
            </a: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l-GR" sz="4200" dirty="0"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l-G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4 - Εικόνα" descr="ΣΗΜΑ ΠΑΣΥΒΕΤΑ NEO 2015.png">
            <a:extLst>
              <a:ext uri="{FF2B5EF4-FFF2-40B4-BE49-F238E27FC236}">
                <a16:creationId xmlns:a16="http://schemas.microsoft.com/office/drawing/2014/main" id="{CDCCCB81-1770-ADD3-AAD7-0A9A19F4A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15888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6 - Εικόνα" descr="33918-vasilopita_590.jpg">
            <a:extLst>
              <a:ext uri="{FF2B5EF4-FFF2-40B4-BE49-F238E27FC236}">
                <a16:creationId xmlns:a16="http://schemas.microsoft.com/office/drawing/2014/main" id="{E5A12C5F-D3F1-BEA9-2C04-61BF4B1CBB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628800"/>
            <a:ext cx="8496300" cy="40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68</Words>
  <Application>Microsoft Macintosh PowerPoint</Application>
  <PresentationFormat>Προβολή στην οθόνη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Θέμα του Office</vt:lpstr>
      <vt:lpstr>ΚΟΠΗ  ΠΙΤΤΑΣ  ΠΑ.ΣΥ.ΒΕΤ.Α.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ΑΝΑΚΟΙΝΩΣΗ ΠΑ.ΣΥ.ΒΕΤ.Α.</dc:title>
  <dc:creator>Ioannis Voutsinas</dc:creator>
  <cp:lastModifiedBy>NICOLAS TZANTAS</cp:lastModifiedBy>
  <cp:revision>20</cp:revision>
  <dcterms:created xsi:type="dcterms:W3CDTF">2017-10-17T06:19:10Z</dcterms:created>
  <dcterms:modified xsi:type="dcterms:W3CDTF">2026-01-11T10:15:27Z</dcterms:modified>
</cp:coreProperties>
</file>